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5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49" y="366713"/>
            <a:ext cx="1543051" cy="7800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66713"/>
            <a:ext cx="4476751" cy="7800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1" y="2133601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78D78-7655-4E95-A386-2C9822F62C3A}" type="datetimeFigureOut">
              <a:rPr lang="en-US" smtClean="0"/>
              <a:pPr/>
              <a:t>11/21/2016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D12EE0-C47F-450D-B359-CB723AC1E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\\VPensBST\OutcomesShared\Outcomes\Raina\Drug prices\Graphs for CHPO website\Updated Cost Graphs\111516 Update\111516 Linear Grap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7299" y="609600"/>
            <a:ext cx="6667501" cy="5924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\\VPensBST\OutcomesShared\Outcomes\Raina\Drug prices\Graphs for CHPO website\Updated Cost Graphs\111516 Update\111516 Log Graph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75" y="590550"/>
            <a:ext cx="6486525" cy="57340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MSKCC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jainr</dc:creator>
  <cp:lastModifiedBy>jainr</cp:lastModifiedBy>
  <cp:revision>5</cp:revision>
  <dcterms:created xsi:type="dcterms:W3CDTF">2015-12-09T16:18:55Z</dcterms:created>
  <dcterms:modified xsi:type="dcterms:W3CDTF">2016-11-21T17:16:29Z</dcterms:modified>
</cp:coreProperties>
</file>