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BE18-8487-43B9-BF1C-286EC4B367E2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4E68-80EE-414D-8ACA-6D034F24A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BE18-8487-43B9-BF1C-286EC4B367E2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4E68-80EE-414D-8ACA-6D034F24A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BE18-8487-43B9-BF1C-286EC4B367E2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4E68-80EE-414D-8ACA-6D034F24A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BE18-8487-43B9-BF1C-286EC4B367E2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4E68-80EE-414D-8ACA-6D034F24A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BE18-8487-43B9-BF1C-286EC4B367E2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4E68-80EE-414D-8ACA-6D034F24A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BE18-8487-43B9-BF1C-286EC4B367E2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4E68-80EE-414D-8ACA-6D034F24A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BE18-8487-43B9-BF1C-286EC4B367E2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4E68-80EE-414D-8ACA-6D034F24A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BE18-8487-43B9-BF1C-286EC4B367E2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4E68-80EE-414D-8ACA-6D034F24A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BE18-8487-43B9-BF1C-286EC4B367E2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4E68-80EE-414D-8ACA-6D034F24A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BE18-8487-43B9-BF1C-286EC4B367E2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4E68-80EE-414D-8ACA-6D034F24A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BE18-8487-43B9-BF1C-286EC4B367E2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4E68-80EE-414D-8ACA-6D034F24A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BBE18-8487-43B9-BF1C-286EC4B367E2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D4E68-80EE-414D-8ACA-6D034F24A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hemo prices graph 2-4-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3304" y="91440"/>
            <a:ext cx="7597393" cy="66751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hemo prices graph, log scale 2-4-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0407" y="91440"/>
            <a:ext cx="7663186" cy="66751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MSKCC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schnorrg</dc:creator>
  <cp:lastModifiedBy>schnorrg</cp:lastModifiedBy>
  <cp:revision>3</cp:revision>
  <dcterms:created xsi:type="dcterms:W3CDTF">2013-11-15T14:19:09Z</dcterms:created>
  <dcterms:modified xsi:type="dcterms:W3CDTF">2014-02-04T19:58:19Z</dcterms:modified>
</cp:coreProperties>
</file>