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19FA3-A09F-4B6C-8522-A60A6B24E449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CF8AF-A337-47B7-8F1E-3C7A588639E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emo prices graph 5-19-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341" y="137160"/>
            <a:ext cx="7493319" cy="65836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emo prices graph, log scale 5-19-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2895" y="137160"/>
            <a:ext cx="7558211" cy="65836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MSKCC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schnorrg</dc:creator>
  <cp:lastModifiedBy>schnorrg</cp:lastModifiedBy>
  <cp:revision>1</cp:revision>
  <dcterms:created xsi:type="dcterms:W3CDTF">2014-05-27T20:27:17Z</dcterms:created>
  <dcterms:modified xsi:type="dcterms:W3CDTF">2014-05-27T20:28:40Z</dcterms:modified>
</cp:coreProperties>
</file>