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19FA3-A09F-4B6C-8522-A60A6B24E449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emo prices graph 3-3-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9415" y="228600"/>
            <a:ext cx="7285171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emo prices graph, log scale 3-3-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7870" y="228600"/>
            <a:ext cx="7348261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MSKCC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schnorrg</dc:creator>
  <cp:lastModifiedBy>schnorrg</cp:lastModifiedBy>
  <cp:revision>5</cp:revision>
  <dcterms:created xsi:type="dcterms:W3CDTF">2014-05-27T20:27:17Z</dcterms:created>
  <dcterms:modified xsi:type="dcterms:W3CDTF">2015-03-03T19:43:48Z</dcterms:modified>
</cp:coreProperties>
</file>